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DCA442A-8EBC-47C0-B1C2-51862ED25C4A}">
  <a:tblStyle styleId="{EDCA442A-8EBC-47C0-B1C2-51862ED25C4A}" styleName="Table_0"/>
</a:tblStyleLst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Hooks de Operaciones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Hooks de Operaciones : “estan amarrados a CRUD”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Hooks Remotos : “Amarrados a los eventos, o metodos (find, o login) ”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Hooks de Operaciones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Hooks de Operaciones : “estan amarrados a CRUD”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Hooks Remotos : “Amarrados a los eventos, o metodos (find, o login) ”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Hooks de Operaciones</a:t>
            </a:r>
            <a:br>
              <a:rPr lang="es" sz="1100">
                <a:solidFill>
                  <a:schemeClr val="dk1"/>
                </a:solidFill>
              </a:rPr>
            </a:br>
            <a:r>
              <a:rPr lang="es" sz="1100">
                <a:solidFill>
                  <a:schemeClr val="dk1"/>
                </a:solidFill>
              </a:rPr>
              <a:t>Operaciones : “estan amarrados a CRUD”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8.jpg"/><Relationship Id="rId3" Type="http://schemas.openxmlformats.org/officeDocument/2006/relationships/image" Target="../media/image10.jpg"/><Relationship Id="rId6" Type="http://schemas.openxmlformats.org/officeDocument/2006/relationships/image" Target="../media/image14.jp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09.jpg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8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Relationship Id="rId3" Type="http://schemas.openxmlformats.org/officeDocument/2006/relationships/image" Target="../media/image22.jpg"/><Relationship Id="rId6" Type="http://schemas.openxmlformats.org/officeDocument/2006/relationships/image" Target="../media/image23.jpg"/><Relationship Id="rId5" Type="http://schemas.openxmlformats.org/officeDocument/2006/relationships/image" Target="../media/image21.jpg"/><Relationship Id="rId7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5.png"/><Relationship Id="rId3" Type="http://schemas.openxmlformats.org/officeDocument/2006/relationships/hyperlink" Target="http://docs.mongodb.org/manual/installation/" TargetMode="Externa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Relationship Id="rId3" Type="http://schemas.openxmlformats.org/officeDocument/2006/relationships/image" Target="../media/image01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4.png"/><Relationship Id="rId3" Type="http://schemas.openxmlformats.org/officeDocument/2006/relationships/image" Target="../media/image02.png"/><Relationship Id="rId6" Type="http://schemas.openxmlformats.org/officeDocument/2006/relationships/image" Target="../media/image00.jpg"/><Relationship Id="rId5" Type="http://schemas.openxmlformats.org/officeDocument/2006/relationships/image" Target="../media/image03.png"/><Relationship Id="rId8" Type="http://schemas.openxmlformats.org/officeDocument/2006/relationships/image" Target="../media/image11.png"/><Relationship Id="rId7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7.png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91129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¿Por qué? Porque nos gusta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87" y="1350220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614629"/>
            <a:ext cx="1745322" cy="171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817100"/>
            <a:ext cx="1745322" cy="179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27" y="1313099"/>
            <a:ext cx="2379274" cy="25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709" y="1385629"/>
            <a:ext cx="1779177" cy="237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>
            <a:off x="3327300" y="1149300"/>
            <a:ext cx="2724300" cy="822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" name="Shape 95"/>
          <p:cNvCxnSpPr/>
          <p:nvPr/>
        </p:nvCxnSpPr>
        <p:spPr>
          <a:xfrm>
            <a:off x="3867625" y="2488300"/>
            <a:ext cx="2106000" cy="6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/>
          <p:nvPr/>
        </p:nvCxnSpPr>
        <p:spPr>
          <a:xfrm flipH="1" rot="10800000">
            <a:off x="3398250" y="3011349"/>
            <a:ext cx="2726700" cy="10254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¿Y la persistencia?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69" y="123650"/>
            <a:ext cx="2835199" cy="17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00" y="124172"/>
            <a:ext cx="2716050" cy="14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75" y="3257610"/>
            <a:ext cx="3088850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750" y="1831975"/>
            <a:ext cx="3431223" cy="1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975" y="2651900"/>
            <a:ext cx="1906249" cy="19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7400" y="3531017"/>
            <a:ext cx="1471450" cy="793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445" y="0"/>
            <a:ext cx="50371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512" y="897025"/>
            <a:ext cx="5079851" cy="16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100" y="2803325"/>
            <a:ext cx="3968700" cy="11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664" y="0"/>
            <a:ext cx="36486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34575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28443" r="0" t="0"/>
          <a:stretch/>
        </p:blipFill>
        <p:spPr>
          <a:xfrm>
            <a:off x="5828850" y="2723375"/>
            <a:ext cx="3523750" cy="27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82623"/>
            <a:ext cx="2730349" cy="362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325" y="0"/>
            <a:ext cx="2730351" cy="2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49447" y="17400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loopback:datasource</a:t>
            </a:r>
          </a:p>
        </p:txBody>
      </p:sp>
      <p:sp>
        <p:nvSpPr>
          <p:cNvPr id="137" name="Shape 137"/>
          <p:cNvSpPr txBox="1"/>
          <p:nvPr>
            <p:ph idx="2" type="title"/>
          </p:nvPr>
        </p:nvSpPr>
        <p:spPr>
          <a:xfrm>
            <a:off x="54449" y="2800175"/>
            <a:ext cx="903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npm install loopback-connector-mongodb --save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49447" y="2158625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Autenticación y ACL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808250" y="1954650"/>
            <a:ext cx="5527499" cy="123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6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&lt;/repaso&gt;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438350" y="1498050"/>
            <a:ext cx="6267299" cy="214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7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Extensiooooooooooooooooooooón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subTitle"/>
          </p:nvPr>
        </p:nvSpPr>
        <p:spPr>
          <a:xfrm>
            <a:off x="211075" y="-7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Ingredientes:</a:t>
            </a:r>
          </a:p>
        </p:txBody>
      </p:sp>
      <p:sp>
        <p:nvSpPr>
          <p:cNvPr id="37" name="Shape 37"/>
          <p:cNvSpPr txBox="1"/>
          <p:nvPr>
            <p:ph idx="2" type="subTitle"/>
          </p:nvPr>
        </p:nvSpPr>
        <p:spPr>
          <a:xfrm>
            <a:off x="514550" y="1626725"/>
            <a:ext cx="55866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taza 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WI-FI: 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IFCHILE-SECTORSUR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NuevoIFchile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(recién exprimido)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http://docs.mongodb.org/manual/installation/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x="5019475" y="1626725"/>
            <a:ext cx="345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1500"/>
              </a:spcBef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cdta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NodeJS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instalado</a:t>
            </a:r>
          </a:p>
          <a:p>
            <a:pPr indent="-342900" lvl="0" marL="457200" rtl="0">
              <a:lnSpc>
                <a:spcPct val="200000"/>
              </a:lnSpc>
              <a:spcBef>
                <a:spcPts val="1500"/>
              </a:spcBef>
              <a:buClr>
                <a:srgbClr val="434343"/>
              </a:buClr>
              <a:buSzPct val="100000"/>
              <a:buFont typeface="Roboto"/>
              <a:buChar char="●"/>
            </a:pP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“npm install -g strongloop” 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gusto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417" y="-6"/>
            <a:ext cx="1905299" cy="15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849447" y="394925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Lógica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3" y="1293886"/>
            <a:ext cx="2513875" cy="3351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idx="2" type="title"/>
          </p:nvPr>
        </p:nvSpPr>
        <p:spPr>
          <a:xfrm>
            <a:off x="5863650" y="2165500"/>
            <a:ext cx="2606399" cy="160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1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x7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12" y="1988612"/>
            <a:ext cx="1962374" cy="19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49447" y="2067025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Hooks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438350" y="837750"/>
            <a:ext cx="6267299" cy="3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Access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 Save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After save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 Delete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After Delete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/>
        </p:nvGraphicFramePr>
        <p:xfrm>
          <a:off x="1128437" y="4087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{EDCA442A-8EBC-47C0-B1C2-51862ED25C4A}</a:tableStyleId>
              </a:tblPr>
              <a:tblGrid>
                <a:gridCol w="3478500"/>
                <a:gridCol w="3408625"/>
              </a:tblGrid>
              <a:tr h="295950"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s">
                          <a:solidFill>
                            <a:srgbClr val="333333"/>
                          </a:solidFill>
                        </a:rPr>
                        <a:t>NOMBRE DEL MÉTODO</a:t>
                      </a:r>
                    </a:p>
                  </a:txBody>
                  <a:tcPr marT="66675" marB="66675" marR="95250" marL="95250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s">
                          <a:solidFill>
                            <a:srgbClr val="333333"/>
                          </a:solidFill>
                        </a:rPr>
                        <a:t>HOOK INVOCADO</a:t>
                      </a:r>
                    </a:p>
                  </a:txBody>
                  <a:tcPr marT="66675" marB="66675" marR="95250" marL="95250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all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create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before save, after 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deleteAll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deleteById 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access, before delete, after delete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20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find / findOne  /  findById  /  findByIds  / exists count 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2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findOrCreate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access, before save*, after save*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prototype.delete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before delete, after delete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prototype.save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before save, after 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prototype.updateAttributes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before save, after 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updateAll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access, before save, after 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5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updateOrCreate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 sz="1100">
                          <a:solidFill>
                            <a:srgbClr val="333333"/>
                          </a:solidFill>
                        </a:rPr>
                        <a:t>access, before save, after save</a:t>
                      </a:r>
                    </a:p>
                  </a:txBody>
                  <a:tcPr marT="66675" marB="66675" marR="95250" marL="95250" anchor="ctr">
                    <a:lnL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w="9525">
                      <a:solidFill>
                        <a:srgbClr val="DDDDDD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849447" y="218820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Remote Methods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2413"/>
            <a:ext cx="9144000" cy="57150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-1" y="193200"/>
            <a:ext cx="3529499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ARC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0" y="38293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What!?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25" y="559800"/>
            <a:ext cx="5400524" cy="3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291300" y="346650"/>
            <a:ext cx="8561400" cy="445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Repaso de NodeJS, Industria, comandos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Modelos, Relaciones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API Explorer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MongoDB y Robomongo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Estructura de carpetas (model-config.json)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Usuarios / Autenticación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ACL (101)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MAGIA!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22458" r="23372" t="0"/>
          <a:stretch/>
        </p:blipFill>
        <p:spPr>
          <a:xfrm>
            <a:off x="2748411" y="1222225"/>
            <a:ext cx="976399" cy="8992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4459925" y="1321425"/>
            <a:ext cx="42842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500" y="2736550"/>
            <a:ext cx="976399" cy="8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5625" y="2736548"/>
            <a:ext cx="861974" cy="8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59925" y="2762686"/>
            <a:ext cx="3005699" cy="809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nodersCL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524" y="2737900"/>
            <a:ext cx="1273876" cy="12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075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637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975" y="2737900"/>
            <a:ext cx="1273874" cy="1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6192" y="2737900"/>
            <a:ext cx="1509481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487" y="644595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236" y="504750"/>
            <a:ext cx="5737524" cy="28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title"/>
          </p:nvPr>
        </p:nvSpPr>
        <p:spPr>
          <a:xfrm>
            <a:off x="1808250" y="3722025"/>
            <a:ext cx="55274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808250" y="1609300"/>
            <a:ext cx="5527498" cy="123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Backends y APIs con Loopback -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Clase 3</a:t>
            </a:r>
          </a:p>
        </p:txBody>
      </p:sp>
      <p:sp>
        <p:nvSpPr>
          <p:cNvPr id="61" name="Shape 61"/>
          <p:cNvSpPr txBox="1"/>
          <p:nvPr>
            <p:ph idx="2" type="title"/>
          </p:nvPr>
        </p:nvSpPr>
        <p:spPr>
          <a:xfrm>
            <a:off x="3411750" y="3470700"/>
            <a:ext cx="2320500" cy="3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400" u="none" cap="none" strike="noStrike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@ffores</a:t>
            </a:r>
            <a:r>
              <a:rPr b="1" baseline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 </a:t>
            </a:r>
            <a:r>
              <a:rPr b="1" baseline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/ Noders.cl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808250" y="1954650"/>
            <a:ext cx="5527499" cy="123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6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&lt;repaso&gt;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75" y="1598051"/>
            <a:ext cx="1509600" cy="194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742" y="1934850"/>
            <a:ext cx="1509599" cy="12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21" y="0"/>
            <a:ext cx="4120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49447" y="10375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npm install -g strongloop</a:t>
            </a:r>
          </a:p>
        </p:txBody>
      </p:sp>
      <p:sp>
        <p:nvSpPr>
          <p:cNvPr id="83" name="Shape 83"/>
          <p:cNvSpPr txBox="1"/>
          <p:nvPr>
            <p:ph idx="2" type="title"/>
          </p:nvPr>
        </p:nvSpPr>
        <p:spPr>
          <a:xfrm>
            <a:off x="849447" y="18046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run</a:t>
            </a:r>
          </a:p>
        </p:txBody>
      </p:sp>
      <p:sp>
        <p:nvSpPr>
          <p:cNvPr id="84" name="Shape 84"/>
          <p:cNvSpPr txBox="1"/>
          <p:nvPr>
            <p:ph idx="3" type="title"/>
          </p:nvPr>
        </p:nvSpPr>
        <p:spPr>
          <a:xfrm>
            <a:off x="849447" y="33388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loopback:relation</a:t>
            </a:r>
          </a:p>
        </p:txBody>
      </p:sp>
      <p:sp>
        <p:nvSpPr>
          <p:cNvPr id="85" name="Shape 85"/>
          <p:cNvSpPr txBox="1"/>
          <p:nvPr>
            <p:ph idx="4" type="title"/>
          </p:nvPr>
        </p:nvSpPr>
        <p:spPr>
          <a:xfrm>
            <a:off x="849447" y="25717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loopback:model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